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9144000" cy="5143500"/>
  <p:notesSz cx="5143500" cy="9144000"/>
  <p:embeddedFontLst>
    <p:embeddedFont>
      <p:font typeface="Inter"/>
      <p:regular r:id="rId30"/>
      <p:bold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0" Type="http://schemas.openxmlformats.org/officeDocument/2006/relationships/font" Target="fonts/Inter-regular.fntdata"/><Relationship Id="rId31" Type="http://schemas.openxmlformats.org/officeDocument/2006/relationships/font" Target="fonts/Inter-bold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owerpoint-export&amp;utm_campaign=last_slide&amp;utm_content=151db676-9269-4491-bce2-58988eb3a53e&amp;utm_term=PDF-PPTX-lastslide&amp;ad_group=last_slide" TargetMode="External"/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7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sv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837" y="1131553"/>
            <a:ext cx="8229600" cy="548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320"/>
              </a:lnSpc>
            </a:pPr>
            <a:r>
              <a:rPr lang="en-US" sz="36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TERABOX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76884" y="1633818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become the Top on Movie Sites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76884" y="2343371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Director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476884" y="2584157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양우찬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476884" y="2879432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&amp; Styling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76884" y="3174707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손연희, 김서하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476884" y="3469982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&amp; Action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476884" y="3765257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백성연, 진병만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6884" y="2095721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 Team &amp; Role</a:t>
            </a:r>
            <a:endParaRPr lang="en-US" sz="1200" dirty="0"/>
          </a:p>
        </p:txBody>
      </p:sp>
      <p:pic>
        <p:nvPicPr>
          <p:cNvPr id="12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567" y="1257976"/>
            <a:ext cx="45720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 / 영화리뷰/ 문의를 위해서 로그인하는 화면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SNS 를 이용한 로그인 기능은 제외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아이디 / 비밀번호를 찾을수 있는 화면 구현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로그인 / 아이디 / 비밀번호 찾기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76567" y="1015741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6" name="Image 0" descr="https://pitch-assets-ccb95893-de3f-4266-973c-20049231b248.s3.eu-west-1.amazonaws.com/54600a95-5865-4717-acec-28a6d838517b?pitch-bytes=180101&amp;pitch-content-type=image%2Fjpe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586300" y="2343200"/>
            <a:ext cx="3085466" cy="2800489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0e6a7839-d26f-4158-98ab-16bb5b7004a0?pitch-bytes=151716&amp;pitch-content-type=image%2Fjpeg">    </p:cNvPr>
          <p:cNvPicPr>
            <a:picLocks noChangeAspect="1"/>
          </p:cNvPicPr>
          <p:nvPr/>
        </p:nvPicPr>
        <p:blipFill>
          <a:blip r:embed="rId2"/>
          <a:srcRect l="23340" r="24431" t="22699" b="23620"/>
          <a:stretch/>
        </p:blipFill>
        <p:spPr>
          <a:xfrm>
            <a:off x="5587624" y="189453"/>
            <a:ext cx="2944666" cy="2152197"/>
          </a:xfrm>
          <a:prstGeom prst="rect">
            <a:avLst/>
          </a:prstGeom>
        </p:spPr>
      </p:pic>
      <p:pic>
        <p:nvPicPr>
          <p:cNvPr id="8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567" y="1373896"/>
            <a:ext cx="45720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회원가입을 위한 페이지 총 네 단계로 구성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중복 사용자를 확인하는 확인단계후 계정을 생성하는 단계로 넘어간다.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회원가입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76567" y="1133799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6" name="Image 0" descr="https://pitch-assets-ccb95893-de3f-4266-973c-20049231b248.s3.eu-west-1.amazonaws.com/11dcf583-d24f-4ab5-aa78-b4b172c18e4b?pitch-bytes=42300&amp;pitch-content-type=image%2Fpng">    </p:cNvPr>
          <p:cNvPicPr>
            <a:picLocks noChangeAspect="1"/>
          </p:cNvPicPr>
          <p:nvPr/>
        </p:nvPicPr>
        <p:blipFill>
          <a:blip r:embed="rId1"/>
          <a:srcRect l="16879" r="16277" t="3942" b="9460"/>
          <a:stretch/>
        </p:blipFill>
        <p:spPr>
          <a:xfrm>
            <a:off x="4667375" y="476250"/>
            <a:ext cx="4132717" cy="3870513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567" y="3375306"/>
            <a:ext cx="6400800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메인화면에서 영화 포스터를 선택하면 이동하는 페이지.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관람평과 스틸컷을 볼 수 있다.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영화상세 페이지에서는 실제 관람후기를 작성할수 있는 실관람평과, 무비포스트가 있다.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76567" y="2886514"/>
            <a:ext cx="3657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6" name="Image 0" descr="https://pitch-assets-ccb95893-de3f-4266-973c-20049231b248.s3.eu-west-1.amazonaws.com/39a8c3cf-22bf-4b17-84d5-6241152b4a71?pitch-bytes=385931&amp;pitch-content-type=image%2Fjpe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531087" y="3156"/>
            <a:ext cx="2616612" cy="5142369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6fee41ac-2f55-4549-9434-900c7d826c78?pitch-bytes=174955&amp;pitch-content-type=image%2Fpng">    </p:cNvPr>
          <p:cNvPicPr>
            <a:picLocks noChangeAspect="1"/>
          </p:cNvPicPr>
          <p:nvPr/>
        </p:nvPicPr>
        <p:blipFill>
          <a:blip r:embed="rId2"/>
          <a:srcRect l="8566" r="8566" t="0" b="0"/>
          <a:stretch/>
        </p:blipFill>
        <p:spPr>
          <a:xfrm>
            <a:off x="1981138" y="-77570"/>
            <a:ext cx="2672101" cy="3204412"/>
          </a:xfrm>
          <a:prstGeom prst="rect">
            <a:avLst/>
          </a:prstGeom>
        </p:spPr>
      </p:pic>
      <p:pic>
        <p:nvPicPr>
          <p:cNvPr id="8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5753" y="1405996"/>
            <a:ext cx="36576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예매 첫번째 화면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희망하는 영화와 극장을 선택하면 상영시간을 볼수 있지만 예매는 한개만 선택하여 예매를 진행하도록 한다.</a:t>
            </a:r>
            <a:endParaRPr lang="en-US" sz="1200" dirty="0"/>
          </a:p>
          <a:p>
            <a:pPr algn="l">
              <a:lnSpc>
                <a:spcPts val="1920"/>
              </a:lnSpc>
            </a:pP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예매-영화/날짜 선택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385753" y="1161044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6" name="Image 0" descr="https://pitch-assets-ccb95893-de3f-4266-973c-20049231b248.s3.eu-west-1.amazonaws.com/378e4d6e-d71a-49e3-89a1-1a097319580a?pitch-bytes=368002&amp;pitch-content-type=image%2Fjpeg">    </p:cNvPr>
          <p:cNvPicPr>
            <a:picLocks noChangeAspect="1"/>
          </p:cNvPicPr>
          <p:nvPr/>
        </p:nvPicPr>
        <p:blipFill>
          <a:blip r:embed="rId1"/>
          <a:srcRect l="7006" r="7006" t="0" b="0"/>
          <a:stretch/>
        </p:blipFill>
        <p:spPr>
          <a:xfrm>
            <a:off x="3323744" y="0"/>
            <a:ext cx="5820256" cy="4796687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 - 극장선택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ed9e164d-15a3-4b9a-b56a-ef6f6140caf6?pitch-bytes=318759&amp;pitch-content-type=image%2Fjpeg">    </p:cNvPr>
          <p:cNvPicPr>
            <a:picLocks noChangeAspect="1"/>
          </p:cNvPicPr>
          <p:nvPr/>
        </p:nvPicPr>
        <p:blipFill>
          <a:blip r:embed="rId1"/>
          <a:srcRect l="3672" r="3672" t="0" b="0"/>
          <a:stretch/>
        </p:blipFill>
        <p:spPr>
          <a:xfrm>
            <a:off x="3681531" y="666436"/>
            <a:ext cx="5462469" cy="41923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94834" y="1405996"/>
            <a:ext cx="36576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예매 두번째 화면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 좌석배치도에서 희망하는 자리를 인원수에 맞게 선택한다.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극장별 좌석 배치도는 모두 동일한 배치라고 가정하여 구현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385753" y="1161044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예매-예매 확정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4a3dbcbb-9237-4fa3-bcf1-7b50e4f3f77f?pitch-bytes=250738&amp;pitch-content-type=image%2Fjpeg">    </p:cNvPr>
          <p:cNvPicPr>
            <a:picLocks noChangeAspect="1"/>
          </p:cNvPicPr>
          <p:nvPr/>
        </p:nvPicPr>
        <p:blipFill>
          <a:blip r:embed="rId1"/>
          <a:srcRect l="15299" r="15639" t="0" b="39960"/>
          <a:stretch/>
        </p:blipFill>
        <p:spPr>
          <a:xfrm>
            <a:off x="4373689" y="267377"/>
            <a:ext cx="4770311" cy="4771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85753" y="1404637"/>
            <a:ext cx="3657600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예매 마지막 화면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서비스동의 버튼 선택 후 예매버튼 클릭시 예매 완료가 된다.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결제 기능은 제외하고 예매 내역만 저장한다.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385753" y="1161044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4572000" cy="594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</a:t>
            </a:r>
            <a:endParaRPr lang="en-US" sz="1800" dirty="0"/>
          </a:p>
          <a:p>
            <a:pPr algn="l">
              <a:lnSpc>
                <a:spcPts val="2340"/>
              </a:lnSpc>
            </a:pP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1166379" y="3865328"/>
            <a:ext cx="3657600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 화면. 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전체 극장 정보와 특별관 페이지로 갈수 있다.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80114" y="3863211"/>
            <a:ext cx="9144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6" name="Image 0" descr="https://pitch-assets-ccb95893-de3f-4266-973c-20049231b248.s3.eu-west-1.amazonaws.com/567543c7-5b99-4a1a-8d4f-cbc2de3afac0?pitch-bytes=703778&amp;pitch-content-type=image%2Fjpeg">    </p:cNvPr>
          <p:cNvPicPr>
            <a:picLocks noChangeAspect="1"/>
          </p:cNvPicPr>
          <p:nvPr/>
        </p:nvPicPr>
        <p:blipFill>
          <a:blip r:embed="rId1"/>
          <a:srcRect l="2484" r="2484" t="0" b="0"/>
          <a:stretch/>
        </p:blipFill>
        <p:spPr>
          <a:xfrm>
            <a:off x="4861059" y="884505"/>
            <a:ext cx="3990614" cy="2986117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159a6a6e-dcfd-412a-8de9-71ca1ba0f30d?pitch-bytes=371753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830493" y="873942"/>
            <a:ext cx="3741622" cy="29881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78328" y="3868941"/>
            <a:ext cx="36576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 화면 특별관.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특별관의 종류를 알수 있다.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페이지 이동은 없다.</a:t>
            </a:r>
            <a:endParaRPr lang="en-US" sz="1200" dirty="0"/>
          </a:p>
        </p:txBody>
      </p:sp>
      <p:pic>
        <p:nvPicPr>
          <p:cNvPr id="9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567" y="1395556"/>
            <a:ext cx="4572000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 불편사항이 있을 경우 문의하는 고객 창구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빠른예매를 통해 자주묻는질문 내용을 검색해서 보여준다.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그 외 다른 하위메뉴로 접근이 용이하다</a:t>
            </a:r>
            <a:endParaRPr lang="en-US" sz="1200" dirty="0"/>
          </a:p>
          <a:p>
            <a:pPr algn="l">
              <a:lnSpc>
                <a:spcPts val="1920"/>
              </a:lnSpc>
            </a:pP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고객센터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76567" y="1151962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6" name="Image 0" descr="https://pitch-assets-ccb95893-de3f-4266-973c-20049231b248.s3.eu-west-1.amazonaws.com/91b68f85-69e4-4305-aa8e-a2be343c8338?pitch-bytes=375555&amp;pitch-content-type=image%2Fjpeg">    </p:cNvPr>
          <p:cNvPicPr>
            <a:picLocks noChangeAspect="1"/>
          </p:cNvPicPr>
          <p:nvPr/>
        </p:nvPicPr>
        <p:blipFill>
          <a:blip r:embed="rId1"/>
          <a:srcRect l="12460" r="12460" t="0" b="0"/>
          <a:stretch/>
        </p:blipFill>
        <p:spPr>
          <a:xfrm>
            <a:off x="4718249" y="476250"/>
            <a:ext cx="4425751" cy="4191762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고객센터 - 자주묻는질문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0bd5f66e-c2db-4678-8418-ef25f5fa0932?pitch-bytes=412424&amp;pitch-content-type=image%2Fjpeg">    </p:cNvPr>
          <p:cNvPicPr>
            <a:picLocks noChangeAspect="1"/>
          </p:cNvPicPr>
          <p:nvPr/>
        </p:nvPicPr>
        <p:blipFill>
          <a:blip r:embed="rId1"/>
          <a:srcRect l="4828" r="4828" t="0" b="0"/>
          <a:stretch/>
        </p:blipFill>
        <p:spPr>
          <a:xfrm>
            <a:off x="4699303" y="167715"/>
            <a:ext cx="4444697" cy="48343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6567" y="1394198"/>
            <a:ext cx="45720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평소에 자주오는 문의들을 정리하여 관리자가 확인하지 않아도 궁금증을 해소할수 있도록하는 페이지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드롭다운 기능으로 답변을 바로 확인할 수 있도록 구현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76567" y="1151962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고객센터-공지사항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b6171028-c6e9-4a52-9d76-648167a23316?pitch-bytes=436981&amp;pitch-content-type=image%2Fjpeg">    </p:cNvPr>
          <p:cNvPicPr>
            <a:picLocks noChangeAspect="1"/>
          </p:cNvPicPr>
          <p:nvPr/>
        </p:nvPicPr>
        <p:blipFill>
          <a:blip r:embed="rId1"/>
          <a:srcRect l="13240" r="13240" t="0" b="0"/>
          <a:stretch/>
        </p:blipFill>
        <p:spPr>
          <a:xfrm>
            <a:off x="4805903" y="212987"/>
            <a:ext cx="4338097" cy="46630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6567" y="1394198"/>
            <a:ext cx="45720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공지할 내용을 게시하는 게시판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극장별, 지역별로 조회가 가능하다.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제목명과 내용을 검색할 수 있는 검색바가 있다.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76567" y="1151962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42f77a35-aded-4798-a85d-c49b9c0004d0?pitch-bytes=2615467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836" y="211761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320"/>
              </a:lnSpc>
            </a:pPr>
            <a:r>
              <a:rPr lang="en-US" sz="36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화면정의서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476884" y="2786562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2조 - TERABOX</a:t>
            </a:r>
            <a:endParaRPr lang="en-US" sz="1200" dirty="0"/>
          </a:p>
        </p:txBody>
      </p:sp>
      <p:pic>
        <p:nvPicPr>
          <p:cNvPr id="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고객센터-1:1문의/단체관람 및 대관문의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a7d928b1-2145-4e97-87ba-33057e072f78?pitch-bytes=630834&amp;pitch-content-type=image%2Fjpeg">    </p:cNvPr>
          <p:cNvPicPr>
            <a:picLocks noChangeAspect="1"/>
          </p:cNvPicPr>
          <p:nvPr/>
        </p:nvPicPr>
        <p:blipFill>
          <a:blip r:embed="rId1"/>
          <a:srcRect l="7684" r="7684" t="0" b="0"/>
          <a:stretch/>
        </p:blipFill>
        <p:spPr>
          <a:xfrm>
            <a:off x="5285480" y="0"/>
            <a:ext cx="3858520" cy="51417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6567" y="1396914"/>
            <a:ext cx="45720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사용자의 불편사항이나 대관문의 등이 있을경우 관리자에게 직접 문의하는 화면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사용자가 작성한 문의내용을 확인할수 있는 화면과 작성 할 수 있는 화면으로 구현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관리자로 로그인하면 문의에 답변할수 있다.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76567" y="1151962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고객센터-분실물 문의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e461f240-512b-4dc3-b7ee-65707aa7f2d0?pitch-bytes=400060&amp;pitch-content-type=image%2Fjpeg">    </p:cNvPr>
          <p:cNvPicPr>
            <a:picLocks noChangeAspect="1"/>
          </p:cNvPicPr>
          <p:nvPr/>
        </p:nvPicPr>
        <p:blipFill>
          <a:blip r:embed="rId1"/>
          <a:srcRect l="13055" r="13055" t="0" b="0"/>
          <a:stretch/>
        </p:blipFill>
        <p:spPr>
          <a:xfrm>
            <a:off x="4853047" y="240542"/>
            <a:ext cx="4290953" cy="43030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8404" y="1392839"/>
            <a:ext cx="4572000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사용자가 극장에서 분실한 분실물에 대한 문의를 할 수 있는 화면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문의자와 관리자만 답변과 문의내용을 확인을 할 수 있다.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76567" y="1151962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7862" y="3155807"/>
            <a:ext cx="82296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성공의 8할은 일단 출석하는 것이다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477778" y="3563023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– 우디 알렌 –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380742" y="2429701"/>
            <a:ext cx="914400" cy="12382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</a:t>
            </a:r>
            <a:endParaRPr lang="en-US" sz="7500" dirty="0"/>
          </a:p>
        </p:txBody>
      </p:sp>
      <p:sp>
        <p:nvSpPr>
          <p:cNvPr id="6" name="Text 3"/>
          <p:cNvSpPr/>
          <p:nvPr/>
        </p:nvSpPr>
        <p:spPr>
          <a:xfrm>
            <a:off x="477862" y="4525676"/>
            <a:ext cx="82296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감사합니다.</a:t>
            </a:r>
            <a:endParaRPr lang="en-US" sz="1800" dirty="0"/>
          </a:p>
        </p:txBody>
      </p:sp>
      <p:pic>
        <p:nvPicPr>
          <p:cNvPr id="7" name="Image 0" descr="https://pitch-assets-ccb95893-de3f-4266-973c-20049231b248.s3.eu-west-1.amazonaws.com/6306b9ff-7690-4f6d-a53e-6f0484429c9f?pitch-bytes=3044877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-231614"/>
            <a:ext cx="9144000" cy="2809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 rot="10800000">
            <a:off x="4380742" y="3283477"/>
            <a:ext cx="914400" cy="12382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</a:t>
            </a:r>
            <a:endParaRPr lang="en-US" sz="7500" dirty="0"/>
          </a:p>
        </p:txBody>
      </p:sp>
      <p:pic>
        <p:nvPicPr>
          <p:cNvPr id="9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D0E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6460c841-16e2-479d-a42e-af151bd1f22b?pitch-bytes=1017276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2f9e2d8e-590b-4ba5-bf4d-045861e91daa?pitch-bytes=202963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44376" y="3373067"/>
            <a:ext cx="2856374" cy="457020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11570" y="1141930"/>
            <a:ext cx="18288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Agenda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3811600" y="1569475"/>
            <a:ext cx="1828800" cy="243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목표</a:t>
            </a:r>
            <a:endParaRPr lang="en-US" sz="1200" dirty="0"/>
          </a:p>
          <a:p>
            <a:pPr algn="ctr">
              <a:lnSpc>
                <a:spcPts val="240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메인화면</a:t>
            </a:r>
            <a:endParaRPr lang="en-US" sz="1200" dirty="0"/>
          </a:p>
          <a:p>
            <a:pPr algn="ctr">
              <a:lnSpc>
                <a:spcPts val="240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공통</a:t>
            </a:r>
            <a:endParaRPr lang="en-US" sz="1200" dirty="0"/>
          </a:p>
          <a:p>
            <a:pPr algn="ctr">
              <a:lnSpc>
                <a:spcPts val="240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로그인/ 회원가입</a:t>
            </a:r>
            <a:endParaRPr lang="en-US" sz="1200" dirty="0"/>
          </a:p>
          <a:p>
            <a:pPr algn="ctr">
              <a:lnSpc>
                <a:spcPts val="240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</a:t>
            </a:r>
            <a:endParaRPr lang="en-US" sz="1200" dirty="0"/>
          </a:p>
          <a:p>
            <a:pPr algn="ctr">
              <a:lnSpc>
                <a:spcPts val="240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</a:t>
            </a:r>
            <a:endParaRPr lang="en-US" sz="1200" dirty="0"/>
          </a:p>
          <a:p>
            <a:pPr algn="ctr">
              <a:lnSpc>
                <a:spcPts val="240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</a:t>
            </a:r>
            <a:endParaRPr lang="en-US" sz="1200" dirty="0"/>
          </a:p>
          <a:p>
            <a:pPr algn="ctr">
              <a:lnSpc>
                <a:spcPts val="240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고객센터</a:t>
            </a:r>
            <a:endParaRPr lang="en-US" sz="1200" dirty="0"/>
          </a:p>
        </p:txBody>
      </p:sp>
      <p:pic>
        <p:nvPicPr>
          <p:cNvPr id="5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예약 사이트 - 테라박스(TeraBox)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a7d928b1-2145-4e97-87ba-33057e072f78?pitch-bytes=630834&amp;pitch-content-type=image%2Fjpe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175103" y="2420285"/>
            <a:ext cx="1824296" cy="2057400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0e6a7839-d26f-4158-98ab-16bb5b7004a0?pitch-bytes=151716&amp;pitch-content-type=image%2Fjpe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247662" y="2304992"/>
            <a:ext cx="2893219" cy="2057400"/>
          </a:xfrm>
          <a:prstGeom prst="rect">
            <a:avLst/>
          </a:prstGeom>
        </p:spPr>
      </p:pic>
      <p:pic>
        <p:nvPicPr>
          <p:cNvPr id="6" name="Image 2" descr="https://pitch-assets-ccb95893-de3f-4266-973c-20049231b248.s3.eu-west-1.amazonaws.com/54600a95-5865-4717-acec-28a6d838517b?pitch-bytes=180101&amp;pitch-content-type=image%2Fjpe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777161" y="2249887"/>
            <a:ext cx="2266761" cy="2057400"/>
          </a:xfrm>
          <a:prstGeom prst="rect">
            <a:avLst/>
          </a:prstGeom>
        </p:spPr>
      </p:pic>
      <p:pic>
        <p:nvPicPr>
          <p:cNvPr id="7" name="Image 3" descr="https://pitch-assets-ccb95893-de3f-4266-973c-20049231b248.s3.eu-west-1.amazonaws.com/91b68f85-69e4-4305-aa8e-a2be343c8338?pitch-bytes=375555&amp;pitch-content-type=image%2Fjpe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107125" y="2183387"/>
            <a:ext cx="2893219" cy="2057400"/>
          </a:xfrm>
          <a:prstGeom prst="rect">
            <a:avLst/>
          </a:prstGeom>
        </p:spPr>
      </p:pic>
      <p:pic>
        <p:nvPicPr>
          <p:cNvPr id="8" name="Image 4" descr="https://pitch-assets-ccb95893-de3f-4266-973c-20049231b248.s3.eu-west-1.amazonaws.com/b6171028-c6e9-4a52-9d76-648167a23316?pitch-bytes=436981&amp;pitch-content-type=image%2Fjpe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394272" y="1972201"/>
            <a:ext cx="2603388" cy="2057400"/>
          </a:xfrm>
          <a:prstGeom prst="rect">
            <a:avLst/>
          </a:prstGeom>
        </p:spPr>
      </p:pic>
      <p:pic>
        <p:nvPicPr>
          <p:cNvPr id="9" name="Image 5" descr="https://pitch-assets-ccb95893-de3f-4266-973c-20049231b248.s3.eu-west-1.amazonaws.com/d7aaeef3-3762-403e-99d4-64ca58cb73bb?pitch-bytes=310535&amp;pitch-content-type=image%2Fjpe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061253" y="2074405"/>
            <a:ext cx="2893219" cy="2057400"/>
          </a:xfrm>
          <a:prstGeom prst="rect">
            <a:avLst/>
          </a:prstGeom>
        </p:spPr>
      </p:pic>
      <p:pic>
        <p:nvPicPr>
          <p:cNvPr id="10" name="Image 6" descr="https://pitch-assets-ccb95893-de3f-4266-973c-20049231b248.s3.eu-west-1.amazonaws.com/e461f240-512b-4dc3-b7ee-65707aa7f2d0?pitch-bytes=400060&amp;pitch-content-type=image%2Fjpe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6118324" y="2022689"/>
            <a:ext cx="2776622" cy="2057400"/>
          </a:xfrm>
          <a:prstGeom prst="rect">
            <a:avLst/>
          </a:prstGeom>
        </p:spPr>
      </p:pic>
      <p:pic>
        <p:nvPicPr>
          <p:cNvPr id="11" name="Image 7" descr="https://pitch-assets-ccb95893-de3f-4266-973c-20049231b248.s3.eu-west-1.amazonaws.com/378e4d6e-d71a-49e3-89a1-1a097319580a?pitch-bytes=368002&amp;pitch-content-type=image%2Fjpe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5878293" y="1972201"/>
            <a:ext cx="2903265" cy="2057400"/>
          </a:xfrm>
          <a:prstGeom prst="rect">
            <a:avLst/>
          </a:prstGeom>
        </p:spPr>
      </p:pic>
      <p:pic>
        <p:nvPicPr>
          <p:cNvPr id="12" name="Image 8" descr="https://pitch-assets-ccb95893-de3f-4266-973c-20049231b248.s3.eu-west-1.amazonaws.com/ed9e164d-15a3-4b9a-b56a-ef6f6140caf6?pitch-bytes=318759&amp;pitch-content-type=image%2Fjpe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5805422" y="1862751"/>
            <a:ext cx="2893219" cy="2057400"/>
          </a:xfrm>
          <a:prstGeom prst="rect">
            <a:avLst/>
          </a:prstGeom>
        </p:spPr>
      </p:pic>
      <p:pic>
        <p:nvPicPr>
          <p:cNvPr id="13" name="Image 9" descr="https://pitch-assets-ccb95893-de3f-4266-973c-20049231b248.s3.eu-west-1.amazonaws.com/0bd5f66e-c2db-4678-8418-ef25f5fa0932?pitch-bytes=412424&amp;pitch-content-type=image%2Fjpe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6503937" y="1776559"/>
            <a:ext cx="2093750" cy="2057400"/>
          </a:xfrm>
          <a:prstGeom prst="rect">
            <a:avLst/>
          </a:prstGeom>
        </p:spPr>
      </p:pic>
      <p:pic>
        <p:nvPicPr>
          <p:cNvPr id="14" name="Image 10" descr="https://pitch-assets-ccb95893-de3f-4266-973c-20049231b248.s3.eu-west-1.amazonaws.com/c8c37372-09c4-4e11-a69c-08fbe5531c09?pitch-bytes=74180&amp;pitch-content-type=image%2Fjpe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5627018" y="1715902"/>
            <a:ext cx="2893219" cy="2057400"/>
          </a:xfrm>
          <a:prstGeom prst="rect">
            <a:avLst/>
          </a:prstGeom>
        </p:spPr>
      </p:pic>
      <p:pic>
        <p:nvPicPr>
          <p:cNvPr id="15" name="Image 11" descr="https://pitch-assets-ccb95893-de3f-4266-973c-20049231b248.s3.eu-west-1.amazonaws.com/971c861f-11e3-4178-afda-abf991902db8?pitch-bytes=166016&amp;pitch-content-type=image%2Fjpe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5566144" y="1656649"/>
            <a:ext cx="2845971" cy="2057400"/>
          </a:xfrm>
          <a:prstGeom prst="rect">
            <a:avLst/>
          </a:prstGeom>
        </p:spPr>
      </p:pic>
      <p:pic>
        <p:nvPicPr>
          <p:cNvPr id="16" name="Image 12" descr="https://pitch-assets-ccb95893-de3f-4266-973c-20049231b248.s3.eu-west-1.amazonaws.com/567543c7-5b99-4a1a-8d4f-cbc2de3afac0?pitch-bytes=703778&amp;pitch-content-type=image%2Fjpeg">    </p:cNvPr>
          <p:cNvPicPr>
            <a:picLocks noChangeAspect="1"/>
          </p:cNvPicPr>
          <p:nvPr/>
        </p:nvPicPr>
        <p:blipFill>
          <a:blip r:embed="rId13"/>
          <a:srcRect l="6762" r="0" t="0" b="0"/>
          <a:stretch/>
        </p:blipFill>
        <p:spPr>
          <a:xfrm>
            <a:off x="5606390" y="1575365"/>
            <a:ext cx="2697576" cy="2057400"/>
          </a:xfrm>
          <a:prstGeom prst="rect">
            <a:avLst/>
          </a:prstGeom>
        </p:spPr>
      </p:pic>
      <p:pic>
        <p:nvPicPr>
          <p:cNvPr id="17" name="Image 13" descr="https://pitch-assets-ccb95893-de3f-4266-973c-20049231b248.s3.eu-west-1.amazonaws.com/9cc9835f-e3f3-42ed-90fe-0759c735ec67?pitch-bytes=691575&amp;pitch-content-type=image%2Fjpe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5566851" y="1038167"/>
            <a:ext cx="3131789" cy="3016522"/>
          </a:xfrm>
          <a:prstGeom prst="rect">
            <a:avLst/>
          </a:prstGeom>
        </p:spPr>
      </p:pic>
      <p:sp>
        <p:nvSpPr>
          <p:cNvPr id="18" name="Text 1"/>
          <p:cNvSpPr/>
          <p:nvPr/>
        </p:nvSpPr>
        <p:spPr>
          <a:xfrm>
            <a:off x="382206" y="1039224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프로젝트 목표</a:t>
            </a:r>
            <a:endParaRPr lang="en-US" sz="1200" dirty="0"/>
          </a:p>
        </p:txBody>
      </p:sp>
      <p:sp>
        <p:nvSpPr>
          <p:cNvPr id="19" name="Text 2"/>
          <p:cNvSpPr/>
          <p:nvPr/>
        </p:nvSpPr>
        <p:spPr>
          <a:xfrm>
            <a:off x="382206" y="1421253"/>
            <a:ext cx="5486400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기존의 사이트에서 사용하고 있는기능을 그대로 구현한다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초기에 구현 가능한 목표를 정확히 잡아 구현률 100% 에 도전한다.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382206" y="2398210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화면설계 도구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382206" y="2727459"/>
            <a:ext cx="54864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Figma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382206" y="3349049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참고사이트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382206" y="3744585"/>
            <a:ext cx="54864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메가박스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CGV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롯데시네마</a:t>
            </a:r>
            <a:endParaRPr lang="en-US" sz="1200" dirty="0"/>
          </a:p>
        </p:txBody>
      </p:sp>
      <p:pic>
        <p:nvPicPr>
          <p:cNvPr id="24" name="Image 14" descr="https://pitch-assets-ccb95893-de3f-4266-973c-20049231b248.s3.eu-west-1.amazonaws.com/try-pitch-pdf-export-logo.svg">
            <a:hlinkClick r:id="rId17" tooltip=""/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5753" y="2203803"/>
            <a:ext cx="4572000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/ 리뷰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고객센터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메인화면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385753" y="1960209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주요메뉴</a:t>
            </a:r>
            <a:endParaRPr lang="en-US" sz="1200" dirty="0"/>
          </a:p>
        </p:txBody>
      </p:sp>
      <p:pic>
        <p:nvPicPr>
          <p:cNvPr id="6" name="Image 0" descr="https://pitch-assets-ccb95893-de3f-4266-973c-20049231b248.s3.eu-west-1.amazonaws.com/8085cccb-21d6-4b8b-ab0d-25c1261743a9?pitch-bytes=691575&amp;pitch-content-type=image%2Fjpe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361822" y="264882"/>
            <a:ext cx="4782178" cy="46061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5753" y="3648343"/>
            <a:ext cx="45720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관리자 페이지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비회원 예매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이벤트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 혜택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385753" y="3394310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제외메뉴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85753" y="1148235"/>
            <a:ext cx="4572000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화면상단에 영화포스터와 영상을 게제하여 예매를 유도한다.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85753" y="916440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11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99768" y="1516020"/>
            <a:ext cx="1869382" cy="685530"/>
          </a:xfrm>
          <a:prstGeom prst="roundRect">
            <a:avLst>
              <a:gd name="adj" fmla="val -133386"/>
            </a:avLst>
          </a:prstGeom>
          <a:solidFill>
            <a:srgbClr val="FAFAFC"/>
          </a:solidFill>
          <a:ln/>
        </p:spPr>
        <p:txBody>
          <a:bodyPr wrap="square" lIns="103855" tIns="80931" rIns="103855" bIns="80931" rtlCol="0" anchor="ctr"/>
          <a:lstStyle/>
          <a:p>
            <a:pPr algn="ctr">
              <a:lnSpc>
                <a:spcPts val="1920"/>
              </a:lnSpc>
            </a:pP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1892766" y="3919114"/>
            <a:ext cx="18288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로고 &amp; 기본 색상 정의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76250" y="476250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공통 - Component 및 색상정의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385250" y="3915712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7" name="Image 0" descr="https://pitch-assets-ccb95893-de3f-4266-973c-20049231b248.s3.eu-west-1.amazonaws.com/a43ea40a-fcbd-40b5-b8d4-01f2283f2817?pitch-bytes=1104&amp;pitch-content-type=image%2Fpng">    </p:cNvPr>
          <p:cNvPicPr>
            <a:picLocks noChangeAspect="1"/>
          </p:cNvPicPr>
          <p:nvPr/>
        </p:nvPicPr>
        <p:blipFill>
          <a:blip r:embed="rId1"/>
          <a:srcRect l="6875" r="6875" t="0" b="0"/>
          <a:stretch/>
        </p:blipFill>
        <p:spPr>
          <a:xfrm>
            <a:off x="1889113" y="2390122"/>
            <a:ext cx="1595153" cy="1183110"/>
          </a:xfrm>
          <a:prstGeom prst="rect">
            <a:avLst/>
          </a:prstGeom>
        </p:spPr>
      </p:pic>
      <p:pic>
        <p:nvPicPr>
          <p:cNvPr id="8" name="Image 1" descr="https://pitch-assets-ccb95893-de3f-4266-973c-20049231b248.s3.eu-west-1.amazonaws.com/518140f2-de11-46f9-bf55-2173d5ff87b0?pitch-bytes=3226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864550" y="1512577"/>
            <a:ext cx="1738836" cy="688973"/>
          </a:xfrm>
          <a:prstGeom prst="rect">
            <a:avLst/>
          </a:prstGeom>
        </p:spPr>
      </p:pic>
      <p:pic>
        <p:nvPicPr>
          <p:cNvPr id="9" name="Image 2" descr="https://pitch-assets-ccb95893-de3f-4266-973c-20049231b248.s3.eu-west-1.amazonaws.com/84b1c8be-5582-4412-96b9-c1feac9f0bfd?pitch-bytes=3265&amp;pitch-content-type=image%2Fpng">    </p:cNvPr>
          <p:cNvPicPr>
            <a:picLocks noChangeAspect="1"/>
          </p:cNvPicPr>
          <p:nvPr/>
        </p:nvPicPr>
        <p:blipFill>
          <a:blip r:embed="rId3"/>
          <a:srcRect l="0" r="0" t="6302" b="6302"/>
          <a:stretch/>
        </p:blipFill>
        <p:spPr>
          <a:xfrm>
            <a:off x="3129930" y="1735879"/>
            <a:ext cx="1060735" cy="273555"/>
          </a:xfrm>
          <a:prstGeom prst="rect">
            <a:avLst/>
          </a:prstGeom>
        </p:spPr>
      </p:pic>
      <p:pic>
        <p:nvPicPr>
          <p:cNvPr id="10" name="Image 3" descr="https://pitch-assets-ccb95893-de3f-4266-973c-20049231b248.s3.eu-west-1.amazonaws.com/e74f6945-2680-492f-8ed0-93e195e64173?pitch-bytes=165065&amp;pitch-content-type=image%2Fjpe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649208" y="-792"/>
            <a:ext cx="2721518" cy="378800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315922" y="3915229"/>
            <a:ext cx="18288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기본 컴포넌트 정의</a:t>
            </a:r>
            <a:endParaRPr lang="en-US" sz="1200" dirty="0"/>
          </a:p>
        </p:txBody>
      </p:sp>
      <p:pic>
        <p:nvPicPr>
          <p:cNvPr id="12" name="Image 4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567" y="1494564"/>
            <a:ext cx="4572000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아이콘 설명 : 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왼쪽에서부터 메뉴, 영화검색, 빠른예매, 사용자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각 아이콘을 클릭했을때 예매아이콘을 제외하고 페이지 이동없이 바로 나타난다.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공통 - Header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76567" y="1151962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6" name="Image 0" descr="https://pitch-assets-ccb95893-de3f-4266-973c-20049231b248.s3.eu-west-1.amazonaws.com/52e0b90e-b90d-4f18-8786-63522974731b?pitch-bytes=23617&amp;pitch-content-type=image%2Fpng">    </p:cNvPr>
          <p:cNvPicPr>
            <a:picLocks noChangeAspect="1"/>
          </p:cNvPicPr>
          <p:nvPr/>
        </p:nvPicPr>
        <p:blipFill>
          <a:blip r:embed="rId1"/>
          <a:srcRect l="0" r="0" t="5083" b="5083"/>
          <a:stretch/>
        </p:blipFill>
        <p:spPr>
          <a:xfrm>
            <a:off x="4572000" y="-1599"/>
            <a:ext cx="4571390" cy="415277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eaa87ec1-076c-4f5c-b9e3-4e16a3b50157?pitch-bytes=49421&amp;pitch-content-type=image%2Fpng">    </p:cNvPr>
          <p:cNvPicPr>
            <a:picLocks noChangeAspect="1"/>
          </p:cNvPicPr>
          <p:nvPr/>
        </p:nvPicPr>
        <p:blipFill>
          <a:blip r:embed="rId2"/>
          <a:srcRect l="0" r="0" t="10030" b="10030"/>
          <a:stretch/>
        </p:blipFill>
        <p:spPr>
          <a:xfrm>
            <a:off x="4568566" y="618484"/>
            <a:ext cx="4575434" cy="1436385"/>
          </a:xfrm>
          <a:prstGeom prst="rect">
            <a:avLst/>
          </a:prstGeom>
        </p:spPr>
      </p:pic>
      <p:pic>
        <p:nvPicPr>
          <p:cNvPr id="8" name="Image 2" descr="https://pitch-assets-ccb95893-de3f-4266-973c-20049231b248.s3.eu-west-1.amazonaws.com/e606db50-cace-4d7a-a856-7668c027bd80?pitch-bytes=111375&amp;pitch-content-type=image%2Fpng">    </p:cNvPr>
          <p:cNvPicPr>
            <a:picLocks noChangeAspect="1"/>
          </p:cNvPicPr>
          <p:nvPr/>
        </p:nvPicPr>
        <p:blipFill>
          <a:blip r:embed="rId3"/>
          <a:srcRect l="0" r="0" t="176" b="176"/>
          <a:stretch/>
        </p:blipFill>
        <p:spPr>
          <a:xfrm>
            <a:off x="4568566" y="2235650"/>
            <a:ext cx="4575434" cy="1652993"/>
          </a:xfrm>
          <a:prstGeom prst="rect">
            <a:avLst/>
          </a:prstGeom>
        </p:spPr>
      </p:pic>
      <p:pic>
        <p:nvPicPr>
          <p:cNvPr id="9" name="Image 3" descr="https://pitch-assets-ccb95893-de3f-4266-973c-20049231b248.s3.eu-west-1.amazonaws.com/a6b1139b-1e1e-47f4-9ddc-fdf5d19208f2?pitch-bytes=39045&amp;pitch-content-type=image%2Fpng">    </p:cNvPr>
          <p:cNvPicPr>
            <a:picLocks noChangeAspect="1"/>
          </p:cNvPicPr>
          <p:nvPr/>
        </p:nvPicPr>
        <p:blipFill>
          <a:blip r:embed="rId4"/>
          <a:srcRect l="0" r="0" t="496" b="496"/>
          <a:stretch/>
        </p:blipFill>
        <p:spPr>
          <a:xfrm>
            <a:off x="4568566" y="4079091"/>
            <a:ext cx="4575434" cy="990226"/>
          </a:xfrm>
          <a:prstGeom prst="rect">
            <a:avLst/>
          </a:prstGeom>
        </p:spPr>
      </p:pic>
      <p:pic>
        <p:nvPicPr>
          <p:cNvPr id="10" name="Image 4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76671" y="1267058"/>
            <a:ext cx="45720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팀원정보를 표시한다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간단한 지역별 극장 정보가 나타난다</a:t>
            </a:r>
            <a:endParaRPr lang="en-US" sz="1200" dirty="0"/>
          </a:p>
          <a:p>
            <a:pPr algn="l" lvl="1" marL="3810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지역별 극장은 서울지역으로 한정함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공통 - Footer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376671" y="1024822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6" name="Image 0" descr="https://pitch-assets-ccb95893-de3f-4266-973c-20049231b248.s3.eu-west-1.amazonaws.com/3bca44db-74d0-481c-814b-bc4c28184d22?pitch-bytes=15241&amp;pitch-content-type=image%2Fpng">    </p:cNvPr>
          <p:cNvPicPr>
            <a:picLocks noChangeAspect="1"/>
          </p:cNvPicPr>
          <p:nvPr/>
        </p:nvPicPr>
        <p:blipFill>
          <a:blip r:embed="rId1"/>
          <a:srcRect l="0" r="0" t="10030" b="10030"/>
          <a:stretch/>
        </p:blipFill>
        <p:spPr>
          <a:xfrm>
            <a:off x="4568566" y="1191019"/>
            <a:ext cx="4575434" cy="418454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9c2927d1-cbaa-450a-990e-7f592ed41197?pitch-bytes=40050&amp;pitch-content-type=image%2Fpng">    </p:cNvPr>
          <p:cNvPicPr>
            <a:picLocks noChangeAspect="1"/>
          </p:cNvPicPr>
          <p:nvPr/>
        </p:nvPicPr>
        <p:blipFill>
          <a:blip r:embed="rId2"/>
          <a:srcRect l="736" r="736" t="0" b="0"/>
          <a:stretch/>
        </p:blipFill>
        <p:spPr>
          <a:xfrm>
            <a:off x="4568566" y="1886236"/>
            <a:ext cx="4575434" cy="1325620"/>
          </a:xfrm>
          <a:prstGeom prst="rect">
            <a:avLst/>
          </a:prstGeom>
        </p:spPr>
      </p:pic>
      <p:pic>
        <p:nvPicPr>
          <p:cNvPr id="8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098272bd-f704-4884-9c16-ade76b323d1c?pitch-bytes=16224301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063058" y="-1236"/>
            <a:ext cx="6097537" cy="51438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567" y="1522696"/>
            <a:ext cx="4572000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에러페이지 - 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사용자가 허용하지 않은 페이지에 접근할때 보여줄 페이지</a:t>
            </a:r>
            <a:endParaRPr lang="en-US" sz="1200" dirty="0"/>
          </a:p>
          <a:p>
            <a:pPr algn="l">
              <a:lnSpc>
                <a:spcPts val="1920"/>
              </a:lnSpc>
            </a:pP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팝업광고 - 메인페이지에 처음 접속 하면 나타나는 광고 팝업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476250" y="476250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공통-에러페이지 / 팝업광고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476567" y="1115637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a3be4bfe-c8e5-45f5-adbd-8b7afb10b6e4?pitch-bytes=80972&amp;pitch-content-type=image%2Fjpeg">    </p:cNvPr>
          <p:cNvPicPr>
            <a:picLocks noChangeAspect="1"/>
          </p:cNvPicPr>
          <p:nvPr/>
        </p:nvPicPr>
        <p:blipFill>
          <a:blip r:embed="rId2"/>
          <a:srcRect l="27816" r="28606" t="22669" b="25114"/>
          <a:stretch/>
        </p:blipFill>
        <p:spPr>
          <a:xfrm>
            <a:off x="6111723" y="2712870"/>
            <a:ext cx="2665766" cy="2271410"/>
          </a:xfrm>
          <a:prstGeom prst="rect">
            <a:avLst/>
          </a:prstGeom>
        </p:spPr>
      </p:pic>
      <p:pic>
        <p:nvPicPr>
          <p:cNvPr id="8" name="Image 2" descr="https://pitch-assets-ccb95893-de3f-4266-973c-20049231b248.s3.eu-west-1.amazonaws.com/05305555-85dd-46af-8aca-1c7941833c28?pitch-bytes=25726&amp;pitch-content-type=image%2Fpng">    </p:cNvPr>
          <p:cNvPicPr>
            <a:picLocks noChangeAspect="1"/>
          </p:cNvPicPr>
          <p:nvPr/>
        </p:nvPicPr>
        <p:blipFill>
          <a:blip r:embed="rId3"/>
          <a:srcRect l="35155" r="33272" t="28691" b="26043"/>
          <a:stretch/>
        </p:blipFill>
        <p:spPr>
          <a:xfrm>
            <a:off x="6004202" y="-792"/>
            <a:ext cx="2773287" cy="2827434"/>
          </a:xfrm>
          <a:prstGeom prst="rect">
            <a:avLst/>
          </a:prstGeom>
        </p:spPr>
      </p:pic>
      <p:pic>
        <p:nvPicPr>
          <p:cNvPr id="9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TeraBox PJ</dc:title>
  <dc:subject>PptxGenJS Presentation</dc:subject>
  <dc:creator>Pitch Software GmbH</dc:creator>
  <cp:lastModifiedBy>Pitch Software GmbH</cp:lastModifiedBy>
  <cp:revision>1</cp:revision>
  <dcterms:created xsi:type="dcterms:W3CDTF">2023-12-23T12:12:13Z</dcterms:created>
  <dcterms:modified xsi:type="dcterms:W3CDTF">2023-12-23T12:12:13Z</dcterms:modified>
</cp:coreProperties>
</file>